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642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294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006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062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993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526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01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82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7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895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948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E02F5-3E5C-43D9-B5F5-9250CFC60660}" type="datetimeFigureOut">
              <a:rPr lang="sv-SE" smtClean="0"/>
              <a:t>2014-12-18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0A2B3-EA4F-43B5-BF5C-6FE3ECBC52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230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2585" y="2231308"/>
            <a:ext cx="6972300" cy="3162300"/>
          </a:xfrm>
          <a:prstGeom prst="rect">
            <a:avLst/>
          </a:prstGeom>
        </p:spPr>
      </p:pic>
      <p:sp>
        <p:nvSpPr>
          <p:cNvPr id="6" name="Rektangel 5"/>
          <p:cNvSpPr/>
          <p:nvPr/>
        </p:nvSpPr>
        <p:spPr>
          <a:xfrm>
            <a:off x="2190135" y="2057400"/>
            <a:ext cx="693175" cy="3827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6944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Jörgen Damberg</dc:creator>
  <cp:lastModifiedBy>Jörgen Damberg</cp:lastModifiedBy>
  <cp:revision>1</cp:revision>
  <dcterms:created xsi:type="dcterms:W3CDTF">2014-12-18T07:48:12Z</dcterms:created>
  <dcterms:modified xsi:type="dcterms:W3CDTF">2014-12-18T07:48:21Z</dcterms:modified>
</cp:coreProperties>
</file>