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7474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162" d="100"/>
          <a:sy n="162" d="100"/>
        </p:scale>
        <p:origin x="-2030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51107F-F745-ACA5-375F-D2ECD7D15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E314593-0F84-FF02-9D82-8C962A714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16620B-1E88-9F0A-A4A5-279A13CDD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B827-0BFC-4F85-B118-EE0201E3FC44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266F1A-C15E-1F7D-7A4C-057B33BE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8DCED3-AB7C-14DA-0F9A-F4FEC6BCA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0ED-8FDC-4C53-AB9A-2B39316DF6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9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7F5AFC-8FAC-29D3-48C1-97AA36FF3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A72B406-3B89-C972-0982-F430F6867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4FFD1EB-D81D-7627-78CA-40371171E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B827-0BFC-4F85-B118-EE0201E3FC44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41E5E9-5199-EC69-0174-EA388269D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A9D797-31EC-F8AE-5175-95F6C3CF5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0ED-8FDC-4C53-AB9A-2B39316DF6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741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E30CC50-83B9-3EE3-3E34-2840ACF222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086ED90-0907-91DB-1C86-F93B79D1F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43F2599-512D-93E3-1C9F-E612ACA6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B827-0BFC-4F85-B118-EE0201E3FC44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58C269-0582-A463-0453-0FAC9E64F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F967F5-213A-D804-DABA-8BD938B99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0ED-8FDC-4C53-AB9A-2B39316DF6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482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4B5325-81CF-DB6C-9E0A-CB935E583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07CD13-B90A-BF8F-C2F4-B919F723A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F4CE5C8-0DDF-D35A-9EDC-00AC399DD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B827-0BFC-4F85-B118-EE0201E3FC44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5C1377-7841-4B8C-A55A-48797DFC6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BA2DF4-65C3-4713-E093-E735336A9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0ED-8FDC-4C53-AB9A-2B39316DF6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264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54E856-793A-1D7F-A148-3E7C903EC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9BD884F-FB17-EA28-A4FF-57712B140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7559B0-7844-1A21-FFBE-99C8B40B4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B827-0BFC-4F85-B118-EE0201E3FC44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BC2063-487F-1320-3407-8F75DE915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DE310B-799E-DDAB-FFB7-B9DCFCA51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0ED-8FDC-4C53-AB9A-2B39316DF6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146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5E8162-FDCF-4296-145D-AE69DA1CF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BD351E-DCE8-F2D4-9F36-5453F7715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ECEB246-2542-275B-A616-5119EF20D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A1F43E7-FF26-6849-B7CF-B79D892F8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B827-0BFC-4F85-B118-EE0201E3FC44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6F99EEF-7004-AC47-D697-97FD25266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DAEE54A-32CC-2438-DF21-EAA35A494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0ED-8FDC-4C53-AB9A-2B39316DF6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214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3D9D8E-CF4B-315E-C75F-5668541E2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A8098A1-26A1-90C0-1BB4-C2AA0CC9B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41C440B-7BE3-D2C7-4032-D45F873B8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A9207DE-24CA-FD60-0576-1AD5C4DE5B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103C568-47E4-724C-8516-9A9922531F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3809BE9-AD70-AE2B-D233-9A120D3D1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B827-0BFC-4F85-B118-EE0201E3FC44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72A15BB-C816-AA6F-4695-C3FA2D6D8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825F245-D36B-7A97-FC33-F5D3208D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0ED-8FDC-4C53-AB9A-2B39316DF6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33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8CC38C-2629-E5B5-95E4-F32EE7FB8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03EF4CA-F2C5-3294-3EB8-B0892BBDD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B827-0BFC-4F85-B118-EE0201E3FC44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A0BF9BA-FA30-4979-C654-56CF3746A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60563C9-5658-A6BA-6BC4-ADAB0B71D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0ED-8FDC-4C53-AB9A-2B39316DF6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988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5BDB6E9-416B-9A90-8979-337BDF847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B827-0BFC-4F85-B118-EE0201E3FC44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771D190-6056-9AC4-D739-143416E11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4BB411D-9CCC-8B4A-7EED-B7ADF6EBF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0ED-8FDC-4C53-AB9A-2B39316DF6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210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1EC8C2-F61F-059B-8DBE-7608BE0FD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6F0947-77E3-1EB1-93E1-088C0BF06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9122E6-CCAC-8671-88FE-7E007F336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F82FA1B-8B82-432B-DFFC-333DA9629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B827-0BFC-4F85-B118-EE0201E3FC44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FC36682-BEDE-4FF2-10AE-CD4B3DFD2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CB9AD80-DCB4-7B59-93DE-4343FF62B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0ED-8FDC-4C53-AB9A-2B39316DF6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840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C6B4F8-CEF5-8447-8604-4B0005F51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35E75F3-A99C-DD96-F15A-49ABAB503E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A67C0AF-BE8B-3E1A-DFF2-63DA83286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B2B2D7-70CC-66D2-1DCA-FD4AA03A9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B827-0BFC-4F85-B118-EE0201E3FC44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C28E0E9-AD3D-2E55-F869-60D8A7B7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44290C8-E5B1-462D-6D0C-AC7E707AD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970ED-8FDC-4C53-AB9A-2B39316DF6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899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EEF5A1F-BB32-73B3-E0CD-5F7EAB434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FA7637F-7420-721C-541D-F2E692351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974BAC-508B-6A07-2B0F-32F01CA4D7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C1B827-0BFC-4F85-B118-EE0201E3FC44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D907E7-A663-7F4A-A174-C9AD04DB38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E62BB7-0E85-B6C5-13CD-3F41DF872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5970ED-8FDC-4C53-AB9A-2B39316DF6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830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580C41F-9529-7717-EB1A-F6DAC3C9A873}"/>
              </a:ext>
            </a:extLst>
          </p:cNvPr>
          <p:cNvSpPr/>
          <p:nvPr/>
        </p:nvSpPr>
        <p:spPr>
          <a:xfrm>
            <a:off x="3433864" y="1760706"/>
            <a:ext cx="4542817" cy="28210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10241E4B-85CF-0EA6-AB8C-1DB6D11236E3}"/>
              </a:ext>
            </a:extLst>
          </p:cNvPr>
          <p:cNvSpPr/>
          <p:nvPr/>
        </p:nvSpPr>
        <p:spPr>
          <a:xfrm>
            <a:off x="3334159" y="1787647"/>
            <a:ext cx="207236" cy="2183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AD43035A-8490-4A66-2B90-4169770E18F1}"/>
              </a:ext>
            </a:extLst>
          </p:cNvPr>
          <p:cNvSpPr/>
          <p:nvPr/>
        </p:nvSpPr>
        <p:spPr>
          <a:xfrm>
            <a:off x="3840480" y="1844041"/>
            <a:ext cx="137160" cy="1207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3831FD6B-F1AC-1821-C3C2-D39E5E39FAA8}"/>
              </a:ext>
            </a:extLst>
          </p:cNvPr>
          <p:cNvSpPr/>
          <p:nvPr/>
        </p:nvSpPr>
        <p:spPr>
          <a:xfrm>
            <a:off x="4488179" y="1715004"/>
            <a:ext cx="186691" cy="16335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AAD8E461-EF3E-836F-8A86-87B8E97DCE39}"/>
              </a:ext>
            </a:extLst>
          </p:cNvPr>
          <p:cNvSpPr/>
          <p:nvPr/>
        </p:nvSpPr>
        <p:spPr>
          <a:xfrm>
            <a:off x="4557418" y="1835772"/>
            <a:ext cx="403202" cy="976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92F31DED-AABE-A8E1-3E53-42D216BF942C}"/>
              </a:ext>
            </a:extLst>
          </p:cNvPr>
          <p:cNvSpPr/>
          <p:nvPr/>
        </p:nvSpPr>
        <p:spPr>
          <a:xfrm rot="20737123">
            <a:off x="4789919" y="1856632"/>
            <a:ext cx="200765" cy="2069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2BD9619E-67AC-2424-CEF4-A4D69CD0FE57}"/>
              </a:ext>
            </a:extLst>
          </p:cNvPr>
          <p:cNvSpPr/>
          <p:nvPr/>
        </p:nvSpPr>
        <p:spPr>
          <a:xfrm rot="21439314">
            <a:off x="3479323" y="1972537"/>
            <a:ext cx="4605556" cy="262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EEAADF7D-D64B-85C0-EC32-D6807B8D921B}"/>
              </a:ext>
            </a:extLst>
          </p:cNvPr>
          <p:cNvSpPr/>
          <p:nvPr/>
        </p:nvSpPr>
        <p:spPr>
          <a:xfrm rot="18300395">
            <a:off x="4705306" y="1827596"/>
            <a:ext cx="65625" cy="2069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2F128E07-9B46-8C05-03D5-E50CA64294F7}"/>
              </a:ext>
            </a:extLst>
          </p:cNvPr>
          <p:cNvSpPr/>
          <p:nvPr/>
        </p:nvSpPr>
        <p:spPr>
          <a:xfrm>
            <a:off x="4870199" y="187455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DEE11492-6B0B-22C4-71E2-C786EC79DD4B}"/>
              </a:ext>
            </a:extLst>
          </p:cNvPr>
          <p:cNvSpPr/>
          <p:nvPr/>
        </p:nvSpPr>
        <p:spPr>
          <a:xfrm rot="1503493">
            <a:off x="4629807" y="1747245"/>
            <a:ext cx="48873" cy="8730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5309B77B-D94B-8784-3C3E-66A78AC088E9}"/>
              </a:ext>
            </a:extLst>
          </p:cNvPr>
          <p:cNvSpPr/>
          <p:nvPr/>
        </p:nvSpPr>
        <p:spPr>
          <a:xfrm>
            <a:off x="4368165" y="1613535"/>
            <a:ext cx="360045" cy="1458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37F34F9E-86BA-2BCF-1F0E-5103F9BB2440}"/>
              </a:ext>
            </a:extLst>
          </p:cNvPr>
          <p:cNvSpPr/>
          <p:nvPr/>
        </p:nvSpPr>
        <p:spPr>
          <a:xfrm>
            <a:off x="6924675" y="1696221"/>
            <a:ext cx="1415415" cy="476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Ellips 21">
            <a:extLst>
              <a:ext uri="{FF2B5EF4-FFF2-40B4-BE49-F238E27FC236}">
                <a16:creationId xmlns:a16="http://schemas.microsoft.com/office/drawing/2014/main" id="{DF239332-4D45-9837-7793-9D228711A61B}"/>
              </a:ext>
            </a:extLst>
          </p:cNvPr>
          <p:cNvSpPr/>
          <p:nvPr/>
        </p:nvSpPr>
        <p:spPr>
          <a:xfrm>
            <a:off x="4502463" y="1467193"/>
            <a:ext cx="186691" cy="163358"/>
          </a:xfrm>
          <a:prstGeom prst="ellipse">
            <a:avLst/>
          </a:prstGeom>
          <a:solidFill>
            <a:srgbClr val="74747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37111508-0BC3-E09E-6C2C-540DA0C0A15B}"/>
              </a:ext>
            </a:extLst>
          </p:cNvPr>
          <p:cNvSpPr/>
          <p:nvPr/>
        </p:nvSpPr>
        <p:spPr>
          <a:xfrm>
            <a:off x="4609881" y="1400217"/>
            <a:ext cx="110194" cy="1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>
            <a:extLst>
              <a:ext uri="{FF2B5EF4-FFF2-40B4-BE49-F238E27FC236}">
                <a16:creationId xmlns:a16="http://schemas.microsoft.com/office/drawing/2014/main" id="{13776BD4-30D6-FA75-A9DC-0089F9A09B9E}"/>
              </a:ext>
            </a:extLst>
          </p:cNvPr>
          <p:cNvSpPr/>
          <p:nvPr/>
        </p:nvSpPr>
        <p:spPr>
          <a:xfrm>
            <a:off x="4572000" y="152400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A2A01D3C-84C9-8B48-5DE8-FFA83AB55871}"/>
              </a:ext>
            </a:extLst>
          </p:cNvPr>
          <p:cNvSpPr/>
          <p:nvPr/>
        </p:nvSpPr>
        <p:spPr>
          <a:xfrm>
            <a:off x="4604861" y="1594012"/>
            <a:ext cx="110194" cy="10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B3FFD97E-952C-0143-4FB5-57F41D778E89}"/>
              </a:ext>
            </a:extLst>
          </p:cNvPr>
          <p:cNvSpPr/>
          <p:nvPr/>
        </p:nvSpPr>
        <p:spPr>
          <a:xfrm>
            <a:off x="4582583" y="2079726"/>
            <a:ext cx="35708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6061035F-F204-6F3A-8A02-B9F97AACA3DA}"/>
              </a:ext>
            </a:extLst>
          </p:cNvPr>
          <p:cNvSpPr/>
          <p:nvPr/>
        </p:nvSpPr>
        <p:spPr>
          <a:xfrm rot="3717089">
            <a:off x="4861232" y="2106057"/>
            <a:ext cx="80692" cy="775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084FBA70-E429-6CDD-497B-EABDA5F7F91F}"/>
              </a:ext>
            </a:extLst>
          </p:cNvPr>
          <p:cNvSpPr/>
          <p:nvPr/>
        </p:nvSpPr>
        <p:spPr>
          <a:xfrm rot="4742539">
            <a:off x="4844381" y="2166019"/>
            <a:ext cx="157424" cy="689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8066A13F-969B-1C68-5ABB-3C8D32AC68E6}"/>
              </a:ext>
            </a:extLst>
          </p:cNvPr>
          <p:cNvSpPr/>
          <p:nvPr/>
        </p:nvSpPr>
        <p:spPr>
          <a:xfrm rot="2270499">
            <a:off x="4897960" y="2293308"/>
            <a:ext cx="233038" cy="680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E6D1AE24-65B1-3868-8A54-6B6E284367A4}"/>
              </a:ext>
            </a:extLst>
          </p:cNvPr>
          <p:cNvSpPr/>
          <p:nvPr/>
        </p:nvSpPr>
        <p:spPr>
          <a:xfrm rot="21413373">
            <a:off x="5081088" y="2351204"/>
            <a:ext cx="91204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FC858BF5-0303-4C88-7360-6F1C8C5E7F69}"/>
              </a:ext>
            </a:extLst>
          </p:cNvPr>
          <p:cNvSpPr/>
          <p:nvPr/>
        </p:nvSpPr>
        <p:spPr>
          <a:xfrm rot="1671532">
            <a:off x="5967971" y="2353533"/>
            <a:ext cx="12976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Ellips 33">
            <a:extLst>
              <a:ext uri="{FF2B5EF4-FFF2-40B4-BE49-F238E27FC236}">
                <a16:creationId xmlns:a16="http://schemas.microsoft.com/office/drawing/2014/main" id="{61F8CDBA-9C9C-0623-8FB6-A2F8AF1B0BE0}"/>
              </a:ext>
            </a:extLst>
          </p:cNvPr>
          <p:cNvSpPr/>
          <p:nvPr/>
        </p:nvSpPr>
        <p:spPr>
          <a:xfrm>
            <a:off x="4872104" y="209934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0334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Jörgen Damberg</dc:creator>
  <cp:lastModifiedBy>Jörgen Damberg</cp:lastModifiedBy>
  <cp:revision>1</cp:revision>
  <dcterms:created xsi:type="dcterms:W3CDTF">2025-03-17T11:23:17Z</dcterms:created>
  <dcterms:modified xsi:type="dcterms:W3CDTF">2025-03-17T11:23:52Z</dcterms:modified>
</cp:coreProperties>
</file>